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ic-snail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rosta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Участие в конкурсах по английскому языку – залог успеха учеников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Электронная школа </a:t>
            </a:r>
            <a:r>
              <a:rPr lang="ru-RU" b="1" u="sng" dirty="0" err="1" smtClean="0"/>
              <a:t>Знаника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8612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Всероссийский конкурс</a:t>
            </a:r>
          </a:p>
          <a:p>
            <a:pPr algn="ctr">
              <a:buNone/>
            </a:pPr>
            <a:r>
              <a:rPr lang="ru-RU" dirty="0" smtClean="0"/>
              <a:t> по английскому языку</a:t>
            </a:r>
          </a:p>
          <a:p>
            <a:pPr algn="ctr">
              <a:buNone/>
            </a:pPr>
            <a:r>
              <a:rPr lang="ru-RU" dirty="0" smtClean="0"/>
              <a:t> «</a:t>
            </a:r>
            <a:r>
              <a:rPr lang="ru-RU" b="1" dirty="0" err="1" smtClean="0"/>
              <a:t>Red</a:t>
            </a:r>
            <a:r>
              <a:rPr lang="ru-RU" b="1" dirty="0" smtClean="0"/>
              <a:t> </a:t>
            </a:r>
            <a:r>
              <a:rPr lang="ru-RU" b="1" dirty="0" err="1" smtClean="0"/>
              <a:t>bus</a:t>
            </a:r>
            <a:r>
              <a:rPr lang="ru-RU" b="1" dirty="0" smtClean="0"/>
              <a:t>»</a:t>
            </a:r>
          </a:p>
          <a:p>
            <a:pPr algn="ctr">
              <a:buNone/>
            </a:pPr>
            <a:r>
              <a:rPr lang="ru-RU" b="1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znanika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u="sng" dirty="0" smtClean="0"/>
              <a:t>"</a:t>
            </a:r>
            <a:r>
              <a:rPr lang="ru-RU" b="1" u="sng" dirty="0" err="1" smtClean="0"/>
              <a:t>Англиус</a:t>
            </a:r>
            <a:r>
              <a:rPr lang="ru-RU" b="1" u="sng" dirty="0" smtClean="0"/>
              <a:t>"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142985"/>
            <a:ext cx="7329510" cy="92869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МЕЖДУНАРОДНЫЙ ПОРТАЛ ДИСТАНЦИОННЫХ ПРОЕКТОВ ПО АНГЛИЙСКОМУ ЯЗЫКУ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anglius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071679"/>
            <a:ext cx="68917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/>
              <a:t>"ENGLISH PRESENTATION – 2019»</a:t>
            </a:r>
          </a:p>
          <a:p>
            <a:pPr algn="ctr"/>
            <a:r>
              <a:rPr lang="ru-RU" b="1" cap="all" dirty="0" smtClean="0"/>
              <a:t>"HAPPY VALENTINE’S DAY (ДЕНЬ СВ. ВАЛЕНТИНА)"</a:t>
            </a:r>
            <a:endParaRPr lang="ru-RU" b="1" dirty="0" smtClean="0"/>
          </a:p>
          <a:p>
            <a:pPr algn="ctr"/>
            <a:r>
              <a:rPr lang="ru-RU" b="1" cap="all" dirty="0" smtClean="0"/>
              <a:t>"ENGLISH CROSSWORD - 2019"</a:t>
            </a:r>
            <a:endParaRPr lang="ru-RU" b="1" dirty="0" smtClean="0"/>
          </a:p>
          <a:p>
            <a:pPr algn="ctr"/>
            <a:r>
              <a:rPr lang="ru-RU" b="1" cap="all" dirty="0" smtClean="0"/>
              <a:t>"ENGLISH SONGS</a:t>
            </a:r>
            <a:r>
              <a:rPr lang="en-US" b="1" cap="all" dirty="0" smtClean="0"/>
              <a:t>”</a:t>
            </a:r>
            <a:endParaRPr lang="ru-RU" b="1" cap="all" dirty="0" smtClean="0"/>
          </a:p>
          <a:p>
            <a:pPr algn="ctr"/>
            <a:r>
              <a:rPr lang="ru-RU" b="1" cap="all" dirty="0" smtClean="0"/>
              <a:t>"SAVE THE PLANET!</a:t>
            </a:r>
            <a:r>
              <a:rPr lang="en-US" b="1" cap="all" dirty="0" smtClean="0"/>
              <a:t>”</a:t>
            </a:r>
            <a:endParaRPr lang="ru-RU" b="1" cap="all" dirty="0" smtClean="0"/>
          </a:p>
          <a:p>
            <a:pPr algn="ctr"/>
            <a:r>
              <a:rPr lang="ru-RU" b="1" cap="all" dirty="0" smtClean="0"/>
              <a:t>"CREATIVE ENGLISH“</a:t>
            </a:r>
            <a:endParaRPr lang="en-US" b="1" cap="all" dirty="0" smtClean="0"/>
          </a:p>
          <a:p>
            <a:pPr algn="ctr"/>
            <a:r>
              <a:rPr lang="ru-RU" b="1" cap="all" dirty="0" smtClean="0"/>
              <a:t>I LOVE LONDON "Я ЛЮБЛЮ ЛОНДОН“</a:t>
            </a:r>
            <a:endParaRPr lang="en-US" b="1" cap="all" dirty="0" smtClean="0"/>
          </a:p>
          <a:p>
            <a:pPr algn="ctr"/>
            <a:r>
              <a:rPr lang="ru-RU" b="1" cap="all" dirty="0" smtClean="0"/>
              <a:t>"GREAT BRITAIN (ВЕЛИКОБРИТАНИЯ)"</a:t>
            </a:r>
            <a:endParaRPr lang="ru-RU" b="1" dirty="0" smtClean="0"/>
          </a:p>
          <a:p>
            <a:pPr algn="ctr"/>
            <a:r>
              <a:rPr lang="ru-RU" b="1" cap="all" dirty="0" smtClean="0"/>
              <a:t>"ENGLISH POSTERS (СТЕНГАЗЕТА)"</a:t>
            </a:r>
            <a:endParaRPr lang="ru-RU" b="1" dirty="0" smtClean="0"/>
          </a:p>
          <a:p>
            <a:pPr algn="ctr"/>
            <a:r>
              <a:rPr lang="ru-RU" b="1" cap="all" dirty="0" smtClean="0"/>
              <a:t>"ENGLISH POETRY (АНГЛИЙСКАЯ ПОЭЗИЯ)"</a:t>
            </a:r>
            <a:endParaRPr lang="ru-RU" b="1" dirty="0" smtClean="0"/>
          </a:p>
          <a:p>
            <a:pPr algn="ctr"/>
            <a:r>
              <a:rPr lang="ru-RU" b="1" cap="all" dirty="0" smtClean="0"/>
              <a:t>"MY ENGLISH PROJECT (МОЙ ПРОЕКТ)"</a:t>
            </a:r>
            <a:endParaRPr lang="ru-RU" b="1" dirty="0" smtClean="0"/>
          </a:p>
          <a:p>
            <a:endParaRPr lang="ru-RU" b="1" cap="all" dirty="0" smtClean="0"/>
          </a:p>
          <a:p>
            <a:endParaRPr lang="ru-RU" dirty="0"/>
          </a:p>
        </p:txBody>
      </p:sp>
      <p:pic>
        <p:nvPicPr>
          <p:cNvPr id="5" name="Рисунок 4" descr="http://myengworld.ru/wp-content/uploads/logo-300x64.pn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5286388"/>
            <a:ext cx="3214710" cy="857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r>
              <a:rPr lang="ru-RU" u="sng" dirty="0" smtClean="0"/>
              <a:t>"</a:t>
            </a:r>
            <a:r>
              <a:rPr lang="ru-RU" u="sng" dirty="0" err="1" smtClean="0"/>
              <a:t>Наукоград</a:t>
            </a:r>
            <a:r>
              <a:rPr lang="ru-RU" u="sng" dirty="0" smtClean="0"/>
              <a:t>"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7829576" cy="207170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Международный   проект дистанционных конкурсов  интеллектуальных и творческих работ </a:t>
            </a:r>
            <a:endParaRPr lang="en-US" dirty="0" smtClean="0"/>
          </a:p>
          <a:p>
            <a:pPr algn="ctr">
              <a:buNone/>
            </a:pPr>
            <a:r>
              <a:rPr lang="ru-RU" dirty="0" err="1" smtClean="0">
                <a:solidFill>
                  <a:schemeClr val="accent1"/>
                </a:solidFill>
              </a:rPr>
              <a:t>ngkonkurs.ru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4286256"/>
            <a:ext cx="5278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«THE WORLD OF ENGLISH»</a:t>
            </a:r>
            <a:endParaRPr lang="ru-RU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 "</a:t>
            </a:r>
            <a:r>
              <a:rPr lang="ru-RU" b="1" u="sng" dirty="0" err="1" smtClean="0"/>
              <a:t>Creative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English</a:t>
            </a:r>
            <a:r>
              <a:rPr lang="ru-RU" b="1" u="sng" dirty="0" smtClean="0"/>
              <a:t>"</a:t>
            </a:r>
            <a:r>
              <a:rPr lang="ru-RU" u="sng" dirty="0" smtClean="0"/>
              <a:t> 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7"/>
            <a:ext cx="7758138" cy="32147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Интеллектуально-развивающий патриотический проект для школьников и дошкольников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www</a:t>
            </a:r>
            <a:r>
              <a:rPr lang="ru-RU" dirty="0" smtClean="0">
                <a:solidFill>
                  <a:schemeClr val="accent1"/>
                </a:solidFill>
              </a:rPr>
              <a:t>. </a:t>
            </a:r>
            <a:r>
              <a:rPr lang="en-US" dirty="0" err="1" smtClean="0">
                <a:solidFill>
                  <a:schemeClr val="accent1"/>
                </a:solidFill>
              </a:rPr>
              <a:t>konkurs</a:t>
            </a:r>
            <a:r>
              <a:rPr lang="ru-RU" dirty="0" smtClean="0">
                <a:solidFill>
                  <a:schemeClr val="accent1"/>
                </a:solidFill>
              </a:rPr>
              <a:t>-</a:t>
            </a:r>
            <a:r>
              <a:rPr lang="en-US" dirty="0" err="1" smtClean="0">
                <a:solidFill>
                  <a:schemeClr val="accent1"/>
                </a:solidFill>
              </a:rPr>
              <a:t>pobeda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smtClean="0">
                <a:solidFill>
                  <a:schemeClr val="accent1"/>
                </a:solidFill>
              </a:rPr>
              <a:t>com </a:t>
            </a:r>
            <a:r>
              <a:rPr lang="ru-RU" dirty="0" smtClean="0">
                <a:solidFill>
                  <a:schemeClr val="accent1"/>
                </a:solidFill>
              </a:rPr>
              <a:t>- 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«Favourite </a:t>
            </a:r>
            <a:r>
              <a:rPr lang="ru-RU" b="1" u="sng" dirty="0" err="1" smtClean="0"/>
              <a:t>English</a:t>
            </a:r>
            <a:r>
              <a:rPr lang="ru-RU" b="1" u="sng" dirty="0" smtClean="0"/>
              <a:t>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7543824" cy="405448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Международный </a:t>
            </a:r>
            <a:r>
              <a:rPr lang="ru-RU" i="1" dirty="0" err="1" smtClean="0"/>
              <a:t>онлайн-конкурс</a:t>
            </a:r>
            <a:r>
              <a:rPr lang="ru-RU" dirty="0" smtClean="0"/>
              <a:t> по английскому языку 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erudit</a:t>
            </a:r>
            <a:r>
              <a:rPr lang="ru-RU" dirty="0" smtClean="0">
                <a:solidFill>
                  <a:schemeClr val="accent1"/>
                </a:solidFill>
              </a:rPr>
              <a:t>-</a:t>
            </a:r>
            <a:r>
              <a:rPr lang="en-US" dirty="0" smtClean="0">
                <a:solidFill>
                  <a:schemeClr val="accent1"/>
                </a:solidFill>
              </a:rPr>
              <a:t>online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i="1" dirty="0" smtClean="0"/>
              <a:t>(примерные задания)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"</a:t>
            </a:r>
            <a:r>
              <a:rPr lang="ru-RU" b="1" u="sng" dirty="0" err="1" smtClean="0"/>
              <a:t>МетаШкола</a:t>
            </a:r>
            <a:r>
              <a:rPr lang="ru-RU" b="1" u="sng" dirty="0" smtClean="0"/>
              <a:t>"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1"/>
            <a:ext cx="6715172" cy="218599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Интернет-конкурс по английскому языку </a:t>
            </a:r>
          </a:p>
          <a:p>
            <a:pPr algn="ctr">
              <a:buNone/>
            </a:pPr>
            <a:r>
              <a:rPr lang="ru-RU" b="1" dirty="0" smtClean="0"/>
              <a:t>«</a:t>
            </a:r>
            <a:r>
              <a:rPr lang="ru-RU" b="1" dirty="0" err="1" smtClean="0"/>
              <a:t>My</a:t>
            </a:r>
            <a:r>
              <a:rPr lang="ru-RU" b="1" dirty="0" smtClean="0"/>
              <a:t> </a:t>
            </a:r>
            <a:r>
              <a:rPr lang="ru-RU" b="1" dirty="0" err="1" smtClean="0"/>
              <a:t>Family</a:t>
            </a:r>
            <a:r>
              <a:rPr lang="ru-RU" b="1" dirty="0" smtClean="0"/>
              <a:t>» 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metaschool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u="sng" dirty="0" smtClean="0"/>
              <a:t>"</a:t>
            </a:r>
            <a:r>
              <a:rPr lang="ru-RU" b="1" u="sng" dirty="0" err="1" smtClean="0"/>
              <a:t>Олимпис</a:t>
            </a:r>
            <a:r>
              <a:rPr lang="ru-RU" b="1" u="sng" dirty="0" smtClean="0"/>
              <a:t>"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00201"/>
            <a:ext cx="7358114" cy="211455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Международный дистанционный конкурс по английскому языку 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olimpis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5" name="Рисунок 4" descr="http://myengworld.ru/wp-content/uploads/%D0%9C%D0%B5%D1%82%D1%80%D0%BE%D0%B3%D0%BE%D1%80-%D0%BE%D0%BB%D0%B8%D0%BC%D0%BF%D0%B8%D1%81-300x141.pn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36" y="4000504"/>
            <a:ext cx="3786214" cy="21390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3116"/>
            <a:ext cx="2357422" cy="1768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«</a:t>
            </a:r>
            <a:r>
              <a:rPr lang="ru-RU" b="1" u="sng" dirty="0" err="1" smtClean="0"/>
              <a:t>Снейл</a:t>
            </a:r>
            <a:r>
              <a:rPr lang="ru-RU" b="1" u="sng" dirty="0" smtClean="0"/>
              <a:t>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214422"/>
            <a:ext cx="6657964" cy="304324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Массовые дистанционные обучающие конкурсы Экспериментальная площадка Федерального института развития образования.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Источник: </a:t>
            </a:r>
            <a:r>
              <a:rPr lang="ru-RU" dirty="0" smtClean="0">
                <a:hlinkClick r:id="rId4"/>
              </a:rPr>
              <a:t>https://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4"/>
              </a:rPr>
              <a:t>nic-snail.ru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Центр «</a:t>
            </a:r>
            <a:r>
              <a:rPr lang="ru-RU" dirty="0" err="1" smtClean="0"/>
              <a:t>Снейл</a:t>
            </a:r>
            <a:r>
              <a:rPr lang="ru-RU" dirty="0" smtClean="0"/>
              <a:t>» - Массовые дистанционные образовательные конкурсы для детей и педагогов.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572008"/>
            <a:ext cx="764386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Конкурс «Занимательный английский»!</a:t>
            </a:r>
            <a:r>
              <a:rPr lang="ru-RU" sz="3200" dirty="0" smtClean="0"/>
              <a:t> (</a:t>
            </a:r>
            <a:r>
              <a:rPr lang="ru-RU" sz="3200" i="1" dirty="0" smtClean="0"/>
              <a:t>примерные задания)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Контрольный тест</a:t>
            </a:r>
            <a:r>
              <a:rPr lang="ru-RU" sz="3200" dirty="0" smtClean="0"/>
              <a:t> </a:t>
            </a:r>
            <a:r>
              <a:rPr lang="ru-RU" b="1" dirty="0" smtClean="0"/>
              <a:t> </a:t>
            </a:r>
            <a:r>
              <a:rPr lang="ru-RU" dirty="0" smtClean="0"/>
              <a:t> </a:t>
            </a:r>
            <a:r>
              <a:rPr lang="ru-RU" sz="3200" dirty="0" smtClean="0"/>
              <a:t>(</a:t>
            </a:r>
            <a:r>
              <a:rPr lang="ru-RU" sz="3200" i="1" dirty="0" smtClean="0"/>
              <a:t>примерные задания)</a:t>
            </a:r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/>
          <a:lstStyle/>
          <a:p>
            <a:r>
              <a:rPr lang="ru-RU" b="1" dirty="0" smtClean="0"/>
              <a:t>"</a:t>
            </a:r>
            <a:r>
              <a:rPr lang="ru-RU" b="1" u="sng" dirty="0" smtClean="0"/>
              <a:t>Время Знаний</a:t>
            </a:r>
            <a:r>
              <a:rPr lang="ru-RU" u="sng" dirty="0" smtClean="0"/>
              <a:t>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2862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Сайт международных и всероссийских конкурсов для педагогов и детей</a:t>
            </a:r>
          </a:p>
          <a:p>
            <a:pPr algn="ctr">
              <a:buNone/>
            </a:pPr>
            <a:r>
              <a:rPr lang="ru-RU" sz="4000" dirty="0" smtClean="0"/>
              <a:t> "Время знаний»  </a:t>
            </a:r>
          </a:p>
          <a:p>
            <a:pPr algn="ctr">
              <a:buNone/>
            </a:pPr>
            <a:r>
              <a:rPr lang="en-US" sz="4000" dirty="0" err="1" smtClean="0">
                <a:solidFill>
                  <a:schemeClr val="accent1"/>
                </a:solidFill>
              </a:rPr>
              <a:t>edu</a:t>
            </a:r>
            <a:r>
              <a:rPr lang="ru-RU" sz="4000" dirty="0" smtClean="0">
                <a:solidFill>
                  <a:schemeClr val="accent1"/>
                </a:solidFill>
              </a:rPr>
              <a:t>-</a:t>
            </a:r>
            <a:r>
              <a:rPr lang="en-US" sz="4000" dirty="0" smtClean="0">
                <a:solidFill>
                  <a:schemeClr val="accent1"/>
                </a:solidFill>
              </a:rPr>
              <a:t>time</a:t>
            </a:r>
            <a:r>
              <a:rPr lang="ru-RU" sz="4000" dirty="0" smtClean="0">
                <a:solidFill>
                  <a:schemeClr val="accent1"/>
                </a:solidFill>
              </a:rPr>
              <a:t>.</a:t>
            </a:r>
            <a:r>
              <a:rPr lang="en-US" sz="4000" dirty="0" err="1" smtClean="0">
                <a:solidFill>
                  <a:schemeClr val="accent1"/>
                </a:solidFill>
              </a:rPr>
              <a:t>ru</a:t>
            </a:r>
            <a:endParaRPr lang="ru-RU"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"Мега Талант"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144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Центр развития талантов «Мега-Талант»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accent1"/>
                </a:solidFill>
              </a:rPr>
              <a:t>mega-talant.com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1" y="2928934"/>
            <a:ext cx="68580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«</a:t>
            </a:r>
            <a:r>
              <a:rPr lang="ru-RU" sz="3200" b="1" dirty="0" err="1" smtClean="0"/>
              <a:t>Winter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time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is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full</a:t>
            </a:r>
            <a:r>
              <a:rPr lang="ru-RU" sz="3200" dirty="0" smtClean="0"/>
              <a:t> </a:t>
            </a:r>
            <a:r>
              <a:rPr lang="ru-RU" sz="3200" b="1" dirty="0" err="1" smtClean="0"/>
              <a:t>of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fun</a:t>
            </a:r>
            <a:r>
              <a:rPr lang="ru-RU" sz="3200" b="1" dirty="0" smtClean="0"/>
              <a:t>».</a:t>
            </a:r>
          </a:p>
          <a:p>
            <a:pPr algn="ctr">
              <a:buNone/>
            </a:pPr>
            <a:r>
              <a:rPr lang="ru-RU" sz="3200" dirty="0" smtClean="0"/>
              <a:t>«</a:t>
            </a:r>
            <a:r>
              <a:rPr lang="ru-RU" sz="3200" b="1" dirty="0" err="1" smtClean="0"/>
              <a:t>Food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Health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and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Safety</a:t>
            </a:r>
            <a:r>
              <a:rPr lang="ru-RU" sz="3200" b="1" dirty="0" smtClean="0"/>
              <a:t>»</a:t>
            </a:r>
          </a:p>
          <a:p>
            <a:pPr algn="ctr">
              <a:buNone/>
            </a:pPr>
            <a:r>
              <a:rPr lang="ru-RU" sz="3200" b="1" dirty="0" smtClean="0"/>
              <a:t>«</a:t>
            </a:r>
            <a:r>
              <a:rPr lang="ru-RU" sz="3200" b="1" dirty="0" err="1" smtClean="0"/>
              <a:t>Life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in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Great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Britain</a:t>
            </a:r>
            <a:r>
              <a:rPr lang="ru-RU" sz="3200" b="1" dirty="0" smtClean="0"/>
              <a:t>»</a:t>
            </a:r>
          </a:p>
        </p:txBody>
      </p:sp>
      <p:pic>
        <p:nvPicPr>
          <p:cNvPr id="5" name="Рисунок 4" descr="http://myengworld.ru/wp-content/uploads/image-300x150.pn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4572008"/>
            <a:ext cx="3143272" cy="1640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"</a:t>
            </a:r>
            <a:r>
              <a:rPr lang="ru-RU" b="1" u="sng" dirty="0" smtClean="0"/>
              <a:t>Эрудит"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Научно-образовательный центр «Эрудит»</a:t>
            </a:r>
            <a:r>
              <a:rPr lang="en-US" b="1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erudyt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786058"/>
            <a:ext cx="8286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«</a:t>
            </a:r>
            <a:r>
              <a:rPr lang="ru-RU" sz="3200" b="1" dirty="0" err="1" smtClean="0"/>
              <a:t>Spooky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English</a:t>
            </a:r>
            <a:r>
              <a:rPr lang="ru-RU" sz="3200" b="1" dirty="0" smtClean="0"/>
              <a:t>» </a:t>
            </a:r>
          </a:p>
          <a:p>
            <a:pPr algn="ctr"/>
            <a:r>
              <a:rPr lang="ru-RU" sz="3200" b="1" dirty="0" smtClean="0"/>
              <a:t>«</a:t>
            </a:r>
            <a:r>
              <a:rPr lang="ru-RU" sz="3200" b="1" dirty="0" err="1" smtClean="0"/>
              <a:t>Take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a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chance</a:t>
            </a:r>
            <a:r>
              <a:rPr lang="ru-RU" sz="3200" b="1" dirty="0" smtClean="0"/>
              <a:t>» </a:t>
            </a:r>
          </a:p>
          <a:p>
            <a:pPr algn="ctr"/>
            <a:r>
              <a:rPr lang="ru-RU" sz="3200" b="1" dirty="0" smtClean="0"/>
              <a:t>«</a:t>
            </a:r>
            <a:r>
              <a:rPr lang="ru-RU" sz="3200" b="1" dirty="0" err="1" smtClean="0"/>
              <a:t>Real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English</a:t>
            </a:r>
            <a:r>
              <a:rPr lang="ru-RU" sz="3200" b="1" dirty="0" smtClean="0"/>
              <a:t>» </a:t>
            </a:r>
          </a:p>
          <a:p>
            <a:pPr algn="ctr"/>
            <a:r>
              <a:rPr lang="ru-RU" sz="3200" b="1" dirty="0" smtClean="0"/>
              <a:t>«</a:t>
            </a:r>
            <a:r>
              <a:rPr lang="ru-RU" sz="3200" b="1" dirty="0" err="1" smtClean="0"/>
              <a:t>Spotlight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English</a:t>
            </a:r>
            <a:r>
              <a:rPr lang="ru-RU" sz="3200" b="1" dirty="0" smtClean="0"/>
              <a:t>» </a:t>
            </a:r>
          </a:p>
          <a:p>
            <a:pPr algn="ctr"/>
            <a:r>
              <a:rPr lang="ru-RU" sz="3200" b="1" dirty="0" smtClean="0"/>
              <a:t>«</a:t>
            </a:r>
            <a:r>
              <a:rPr lang="ru-RU" sz="3200" b="1" dirty="0" err="1" smtClean="0"/>
              <a:t>English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Grammar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and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Vocabulary</a:t>
            </a:r>
            <a:r>
              <a:rPr lang="ru-RU" sz="3200" b="1" dirty="0" smtClean="0"/>
              <a:t>» </a:t>
            </a:r>
          </a:p>
          <a:p>
            <a:pPr algn="ctr"/>
            <a:r>
              <a:rPr lang="ru-RU" sz="3200" b="1" dirty="0" smtClean="0"/>
              <a:t>«</a:t>
            </a:r>
            <a:r>
              <a:rPr lang="ru-RU" sz="3200" b="1" dirty="0" err="1" smtClean="0"/>
              <a:t>Merry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English</a:t>
            </a:r>
            <a:r>
              <a:rPr lang="ru-RU" sz="3200" b="1" dirty="0" smtClean="0"/>
              <a:t>» </a:t>
            </a:r>
          </a:p>
          <a:p>
            <a:pPr algn="ctr"/>
            <a:r>
              <a:rPr lang="ru-RU" sz="3200" b="1" dirty="0" smtClean="0"/>
              <a:t>«</a:t>
            </a:r>
            <a:r>
              <a:rPr lang="ru-RU" sz="3200" b="1" dirty="0" err="1" smtClean="0"/>
              <a:t>Food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and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drinks</a:t>
            </a:r>
            <a:r>
              <a:rPr lang="ru-RU" sz="3200" b="1" dirty="0" smtClean="0"/>
              <a:t>» </a:t>
            </a:r>
            <a:endParaRPr lang="ru-RU" sz="3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«</a:t>
            </a:r>
            <a:r>
              <a:rPr lang="ru-RU" b="1" u="sng" dirty="0" err="1" smtClean="0"/>
              <a:t>British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Bulldog</a:t>
            </a:r>
            <a:r>
              <a:rPr lang="ru-RU" b="1" u="sng" dirty="0" smtClean="0"/>
              <a:t>»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31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Центр продуктивного обучения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err="1" smtClean="0"/>
              <a:t>British</a:t>
            </a:r>
            <a:r>
              <a:rPr lang="ru-RU" b="1" dirty="0" smtClean="0"/>
              <a:t> </a:t>
            </a:r>
            <a:r>
              <a:rPr lang="ru-RU" b="1" dirty="0" err="1" smtClean="0"/>
              <a:t>Bulldog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runodog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i="1" dirty="0" smtClean="0"/>
              <a:t>(примерные задания)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http://myengworld.ru/wp-content/uploads/krjazhev_a-300x114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4857760"/>
            <a:ext cx="3286148" cy="12858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«Фактор Роста»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31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«Фактор Роста»  </a:t>
            </a:r>
            <a:r>
              <a:rPr lang="en-US" u="sng" dirty="0" smtClean="0">
                <a:solidFill>
                  <a:schemeClr val="accent1"/>
                </a:solidFill>
                <a:hlinkClick r:id="rId3"/>
              </a:rPr>
              <a:t>www</a:t>
            </a:r>
            <a:r>
              <a:rPr lang="ru-RU" u="sng" dirty="0" smtClean="0">
                <a:solidFill>
                  <a:schemeClr val="accent1"/>
                </a:solidFill>
                <a:hlinkClick r:id="rId3"/>
              </a:rPr>
              <a:t>.</a:t>
            </a:r>
            <a:r>
              <a:rPr lang="en-US" u="sng" dirty="0" err="1" smtClean="0">
                <a:solidFill>
                  <a:schemeClr val="accent1"/>
                </a:solidFill>
                <a:hlinkClick r:id="rId3"/>
              </a:rPr>
              <a:t>farosta</a:t>
            </a:r>
            <a:r>
              <a:rPr lang="ru-RU" u="sng" dirty="0" smtClean="0">
                <a:solidFill>
                  <a:schemeClr val="accent1"/>
                </a:solidFill>
                <a:hlinkClick r:id="rId3"/>
              </a:rPr>
              <a:t>.</a:t>
            </a:r>
            <a:r>
              <a:rPr lang="en-US" u="sng" dirty="0" err="1" smtClean="0">
                <a:solidFill>
                  <a:schemeClr val="accent1"/>
                </a:solidFill>
                <a:hlinkClick r:id="rId3"/>
              </a:rPr>
              <a:t>ru</a:t>
            </a:r>
            <a:endParaRPr lang="ru-RU" u="sng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i="1" dirty="0" smtClean="0"/>
              <a:t>(примерные задания)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571876"/>
            <a:ext cx="2571768" cy="25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"</a:t>
            </a:r>
            <a:r>
              <a:rPr lang="ru-RU" b="1" u="sng" dirty="0" smtClean="0"/>
              <a:t>Я - Энциклопедия"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24717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Международный конкурс 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ya</a:t>
            </a:r>
            <a:r>
              <a:rPr lang="ru-RU" dirty="0" smtClean="0">
                <a:solidFill>
                  <a:schemeClr val="accent1"/>
                </a:solidFill>
              </a:rPr>
              <a:t>-</a:t>
            </a:r>
            <a:r>
              <a:rPr lang="en-US" dirty="0" err="1" smtClean="0">
                <a:solidFill>
                  <a:schemeClr val="accent1"/>
                </a:solidFill>
              </a:rPr>
              <a:t>enciklopedia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endParaRPr lang="ru-RU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i="1" dirty="0" smtClean="0"/>
              <a:t>(примерные задания)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«</a:t>
            </a:r>
            <a:r>
              <a:rPr lang="ru-RU" b="1" u="sng" dirty="0" err="1" smtClean="0"/>
              <a:t>Junior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Jack</a:t>
            </a:r>
            <a:r>
              <a:rPr lang="ru-RU" b="1" u="sng" dirty="0" smtClean="0"/>
              <a:t>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Всероссийский дистанционный конкурс по английскому языку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juniorjack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ru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dirty="0" smtClean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3244334"/>
            <a:ext cx="478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/>
              <a:t>(примерные задания)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14818"/>
            <a:ext cx="2786082" cy="197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370</Words>
  <PresentationFormat>Экран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Участие в конкурсах по английскому языку – залог успеха учеников </vt:lpstr>
      <vt:lpstr>«Снейл» </vt:lpstr>
      <vt:lpstr>"Время Знаний"</vt:lpstr>
      <vt:lpstr>"Мега Талант"</vt:lpstr>
      <vt:lpstr>"Эрудит" </vt:lpstr>
      <vt:lpstr>«British Bulldog»</vt:lpstr>
      <vt:lpstr>«Фактор Роста» </vt:lpstr>
      <vt:lpstr>"Я - Энциклопедия" </vt:lpstr>
      <vt:lpstr>«Junior Jack» </vt:lpstr>
      <vt:lpstr>   Электронная школа Знаника</vt:lpstr>
      <vt:lpstr>"Англиус" </vt:lpstr>
      <vt:lpstr>"Наукоград" </vt:lpstr>
      <vt:lpstr> "Creative English" </vt:lpstr>
      <vt:lpstr>«Favourite English» </vt:lpstr>
      <vt:lpstr>"МетаШкола" </vt:lpstr>
      <vt:lpstr> "Олимпис"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Участие в конкурсах по английскому языку – залог успеха учеников </dc:title>
  <dc:creator>use</dc:creator>
  <cp:lastModifiedBy>Admin</cp:lastModifiedBy>
  <cp:revision>31</cp:revision>
  <dcterms:created xsi:type="dcterms:W3CDTF">2019-03-28T10:55:02Z</dcterms:created>
  <dcterms:modified xsi:type="dcterms:W3CDTF">2019-05-21T09:14:48Z</dcterms:modified>
</cp:coreProperties>
</file>